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</p:sldIdLst>
  <p:sldSz cx="9144000" cy="6858000" type="screen4x3"/>
  <p:notesSz cx="6858000" cy="9144000"/>
  <p:embeddedFontLst>
    <p:embeddedFont>
      <p:font typeface="Calligraph" panose="040B0500000000000000" pitchFamily="8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35" autoAdjust="0"/>
    <p:restoredTop sz="94660"/>
  </p:normalViewPr>
  <p:slideViewPr>
    <p:cSldViewPr>
      <p:cViewPr varScale="1">
        <p:scale>
          <a:sx n="48" d="100"/>
          <a:sy n="48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321D-F8F7-46C8-9E62-D28F81A0A4A0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A1024-BD16-40AD-A326-981F9F6CD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uzofon.com/search/%D0%97%D0%B2%D1%83%D0%BA%20%D0%93%D0%BE%D0%BB" TargetMode="External"/><Relationship Id="rId2" Type="http://schemas.openxmlformats.org/officeDocument/2006/relationships/hyperlink" Target="http://img0.liveinternet.ru/images/foto/b/2/apps/1/442/1442302_e5653f43074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276134" y="6093296"/>
            <a:ext cx="767473" cy="549717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6093296"/>
            <a:ext cx="792088" cy="576064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14168" y="2492896"/>
            <a:ext cx="3187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ligraph" panose="040B0500000000000000" pitchFamily="82" charset="0"/>
              </a:rPr>
              <a:t>Русский 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ligraph" panose="040B0500000000000000" pitchFamily="82" charset="0"/>
              </a:rPr>
              <a:t>язык</a:t>
            </a:r>
          </a:p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ligraph" panose="040B0500000000000000" pitchFamily="82" charset="0"/>
              </a:rPr>
              <a:t>2-4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ligraph" panose="040B0500000000000000" pitchFamily="82" charset="0"/>
              </a:rPr>
              <a:t>класс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833517"/>
            <a:ext cx="569098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ligraph" panose="040B0500000000000000" pitchFamily="82" charset="0"/>
              </a:rPr>
              <a:t>«Забей гол»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ligraph" panose="040B0500000000000000" pitchFamily="8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9752" y="4221088"/>
            <a:ext cx="5596716" cy="1736646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работы: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Каменского района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40697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59832" y="6454779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05598" y="6432416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67544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прогл_тить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50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33387 C 0.00225 -0.35052 -0.00174 -0.35376 -0.01233 -0.35861 C -0.01771 -0.36855 -0.01233 -0.35861 -0.01893 -0.37595 C -0.01754 -0.38566 -0.02726 -0.39699 -0.02743 -0.4074 C -0.03143 -0.41318 -0.03229 -0.4215 -0.0342 -0.42451 C -0.03368 -0.42636 -0.03386 -0.42751 -0.03577 -0.43006 C -0.04358 -0.44994 -0.03525 -0.43561 -0.04236 -0.4467 C -0.04132 -0.44902 -0.04167 -0.45133 -0.0441 -0.45341 C -0.04566 -0.45688 -0.04723 -0.45827 -0.04931 -0.46196 C -0.04879 -0.46566 -0.0441 -0.46844 -0.04549 -0.47306 C -0.0507 -0.48277 -0.05729 -0.50173 -0.05834 -0.51098 C -0.0592 -0.52162 -0.0592 -0.53341 -0.06077 -0.54289 C -0.06337 -0.55514 -0.06198 -0.56647 -0.06389 -0.57896 C -0.06407 -0.58474 -0.0632 -0.59399 -0.0625 -0.59329 C -0.05782 -0.63237 -0.05243 -0.67399 -0.04688 -0.71329 C -0.04618 -0.71815 -0.04219 -0.72647 -0.04236 -0.72624 C -0.0375 -0.74613 -0.03282 -0.76393 -0.03056 -0.78312 C -0.02552 -0.80116 -0.02552 -0.81942 -0.01702 -0.83422 C -0.0125 -0.83468 -0.0165 -0.83838 -0.0165 -0.83977 C -0.01007 -0.84809 -0.01146 -0.85827 -0.01268 -0.86682 C -0.01407 -0.87052 -0.01511 -0.86035 -0.01667 -0.85896 C -0.01997 -0.85803 -0.02778 -0.8541 -0.02691 -0.85457 " pathEditMode="relative" rAng="615526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269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35676 C 0.00989 -0.36138 0.01788 -0.36947 0.02031 -0.37364 C 0.02395 -0.38543 0.01579 -0.38265 0.01701 -0.39052 C 0.01736 -0.39838 0.02309 -0.41364 0.02482 -0.42127 C 0.02309 -0.43421 0.02239 -0.44531 0.02968 -0.4689 C 0.02118 -0.51144 0.02014 -0.56485 0.00989 -0.60323 C -0.0382 -0.65734 -0.07309 -0.78867 -0.18802 -0.77248 C -0.21997 -0.79352 -0.26077 -0.80023 -0.28438 -0.83352 " pathEditMode="relative" rAng="-24305506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9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31840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83567" y="632882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с</a:t>
            </a:r>
            <a:r>
              <a:rPr lang="ru-RU" sz="4000" b="1" dirty="0" err="1" smtClean="0"/>
              <a:t>_довый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736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30972 C 0.00017 -0.32662 -0.00208 -0.33079 -0.00799 -0.33958 C -0.00851 -0.35116 -0.00816 -0.33935 -0.00694 -0.35926 C -0.00243 -0.36898 -0.00573 -0.38357 -0.00243 -0.39421 C -0.0033 -0.40185 -0.00139 -0.40972 -0.00156 -0.41366 C -0.00069 -0.41528 -0.00035 -0.41644 -0.00104 -0.41945 C 5.55556E-7 -0.44352 0.00139 -0.425 -0.00017 -0.43889 C 0.00104 -0.44121 0.00208 -0.44352 0.00174 -0.44699 C 0.00104 -0.45046 5.55556E-7 -0.45208 5.55556E-7 -0.45648 C 0.00174 -0.45996 0.0066 -0.46204 0.00677 -0.4669 C 0.00642 -0.47871 0.00816 -0.50046 0.01059 -0.50972 C 0.01371 -0.52107 0.01736 -0.53333 0.02014 -0.54306 C 0.02222 -0.55625 0.0276 -0.56783 0.03003 -0.58195 C 0.03212 -0.58658 0.03628 -0.59537 0.03628 -0.59514 C 0.05417 -0.6338 0.07292 -0.67408 0.09115 -0.7132 C 0.09323 -0.71783 0.09861 -0.725 0.09861 -0.72477 C 0.10937 -0.74329 0.11944 -0.76042 0.12812 -0.77963 C 0.13819 -0.79676 0.14462 -0.81505 0.15642 -0.82755 C 0.16007 -0.82685 0.15816 -0.83125 0.1592 -0.83333 C 0.16615 -0.83982 0.1691 -0.85046 0.17118 -0.85926 C 0.17135 -0.86343 0.16684 -0.85394 0.16458 -0.85324 C 0.16233 -0.85278 0.15538 -0.85139 0.15556 -0.85139 " pathEditMode="relative" rAng="1909227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2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35533 C -0.0191 -0.36019 -0.0132 -0.36736 -0.01268 -0.37199 C -0.01164 -0.38195 -0.01927 -0.38009 -0.02014 -0.38704 C -0.0224 -0.39445 -0.02049 -0.40764 -0.02153 -0.41528 C -0.02709 -0.42685 -0.03108 -0.43658 -0.03056 -0.45857 C -0.0507 -0.49699 -0.06667 -0.54491 -0.0882 -0.58009 C -0.1507 -0.62778 -0.22275 -0.74583 -0.33091 -0.72801 C -0.36875 -0.74607 -0.41077 -0.75116 -0.44341 -0.78056 " pathEditMode="relative" rAng="-3421230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2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59832" y="6454779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05598" y="6432416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17260" y="597548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т</a:t>
            </a:r>
            <a:r>
              <a:rPr lang="ru-RU" sz="4000" b="1" dirty="0" err="1" smtClean="0"/>
              <a:t>р_сёт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02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33387 C 0.00225 -0.35052 -0.00174 -0.35376 -0.01233 -0.35861 C -0.01771 -0.36855 -0.01233 -0.35861 -0.01893 -0.37595 C -0.01754 -0.38566 -0.02726 -0.39699 -0.02743 -0.4074 C -0.03143 -0.41318 -0.03229 -0.4215 -0.0342 -0.42451 C -0.03368 -0.42636 -0.03386 -0.42751 -0.03577 -0.43006 C -0.04358 -0.44994 -0.03525 -0.43561 -0.04236 -0.4467 C -0.04132 -0.44902 -0.04167 -0.45133 -0.0441 -0.45341 C -0.04566 -0.45688 -0.04723 -0.45827 -0.04931 -0.46196 C -0.04879 -0.46566 -0.0441 -0.46844 -0.04549 -0.47306 C -0.0507 -0.48277 -0.05729 -0.50173 -0.05834 -0.51098 C -0.0592 -0.52162 -0.0592 -0.53341 -0.06077 -0.54289 C -0.06337 -0.55514 -0.06198 -0.56647 -0.06389 -0.57896 C -0.06407 -0.58474 -0.0632 -0.59399 -0.0625 -0.59329 C -0.05782 -0.63237 -0.05243 -0.67399 -0.04688 -0.71329 C -0.04618 -0.71815 -0.04219 -0.72647 -0.04236 -0.72624 C -0.0375 -0.74613 -0.03282 -0.76393 -0.03056 -0.78312 C -0.02552 -0.80116 -0.02552 -0.81942 -0.01702 -0.83422 C -0.0125 -0.83468 -0.0165 -0.83838 -0.0165 -0.83977 C -0.01007 -0.84809 -0.01146 -0.85827 -0.01268 -0.86682 C -0.01407 -0.87052 -0.01511 -0.86035 -0.01667 -0.85896 C -0.01997 -0.85803 -0.02778 -0.8541 -0.02691 -0.85457 " pathEditMode="relative" rAng="615526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269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35676 C 0.00989 -0.36138 0.01788 -0.36947 0.02031 -0.37364 C 0.02395 -0.38543 0.01579 -0.38265 0.01701 -0.39052 C 0.01736 -0.39838 0.02309 -0.41364 0.02482 -0.42127 C 0.02309 -0.43421 0.02239 -0.44531 0.02968 -0.4689 C 0.02118 -0.51144 0.02014 -0.56485 0.00989 -0.60323 C -0.0382 -0.65734 -0.07309 -0.78867 -0.18802 -0.77248 C -0.21997 -0.79352 -0.26077 -0.80023 -0.28438 -0.83352 " pathEditMode="relative" rAng="-24305506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9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33876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11560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у</a:t>
            </a:r>
            <a:r>
              <a:rPr lang="ru-RU" sz="4000" b="1" dirty="0" err="1" smtClean="0"/>
              <a:t>м_лкать</a:t>
            </a:r>
            <a:endParaRPr lang="ru-RU" sz="40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549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30926 C 0.00503 -0.32708 0.00451 -0.32801 0.00156 -0.33241 C 0.00017 -0.34167 0.00139 -0.33218 0.00052 -0.34908 C 1.94444E-6 -0.35833 -0.00139 -0.36898 -0.00139 -0.37963 C -0.00174 -0.3838 -0.00191 -0.39236 -0.00209 -0.39537 C -0.00226 -0.39769 -0.00261 -0.39838 -0.00261 -0.4007 C -0.00417 -0.42014 -0.00243 -0.40579 -0.00382 -0.41667 C -0.00399 -0.41898 -0.00382 -0.42153 -0.00399 -0.42338 C -0.00434 -0.42662 -0.00521 -0.42708 -0.00521 -0.43056 C -0.00538 -0.43403 -0.00504 -0.43866 -0.00504 -0.44236 C -0.00504 -0.45255 -0.0059 -0.4706 -0.00573 -0.47963 C -0.00538 -0.49051 -0.00504 -0.50162 -0.00504 -0.51204 C -0.00521 -0.52361 -0.00469 -0.53611 -0.00434 -0.54884 C -0.00434 -0.55324 -0.00382 -0.5625 -0.00382 -0.56227 C 1.94444E-6 -0.60463 0.00399 -0.64769 0.00816 -0.69005 C 0.00851 -0.69491 0.01007 -0.70371 0.01007 -0.70347 C 0.01232 -0.72454 0.01493 -0.74421 0.01719 -0.76482 C 0.01927 -0.78426 0.02048 -0.80278 0.02378 -0.81945 C 0.0243 -0.82176 0.02465 -0.82384 0.02482 -0.82639 C 0.02569 -0.83565 0.02708 -0.84583 0.02691 -0.85371 C 0.02691 -0.85741 0.02552 -0.84722 0.02482 -0.84514 C 0.02413 -0.84329 0.02187 -0.8382 0.02153 -0.83866 " pathEditMode="relative" rAng="414453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99992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40152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ю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11560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ц</a:t>
            </a:r>
            <a:r>
              <a:rPr lang="ru-RU" sz="4000" b="1" dirty="0" err="1" smtClean="0"/>
              <a:t>в_тение</a:t>
            </a:r>
            <a:endParaRPr lang="ru-RU" sz="4000" b="1" dirty="0"/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8345936" y="3174"/>
            <a:ext cx="792088" cy="721821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1829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32338 C -0.00608 -0.34167 -0.00834 -0.34236 -0.02327 -0.3463 C -0.03351 -0.35533 -0.02379 -0.34583 -0.03525 -0.3625 C -0.04167 -0.37176 -0.05226 -0.38171 -0.05764 -0.39236 C -0.05972 -0.39653 -0.06389 -0.40509 -0.06632 -0.40833 C -0.06788 -0.41019 -0.07014 -0.41111 -0.07153 -0.41296 C -0.08629 -0.43264 -0.0717 -0.41829 -0.08351 -0.42917 C -0.08472 -0.43148 -0.08542 -0.43403 -0.08698 -0.43588 C -0.08959 -0.43889 -0.09341 -0.43935 -0.09566 -0.44283 C -0.09775 -0.44607 -0.09757 -0.4507 -0.09913 -0.4544 C -0.10347 -0.46458 -0.11528 -0.48241 -0.11806 -0.49121 C -0.12153 -0.50232 -0.12379 -0.5132 -0.12847 -0.52338 C -0.13386 -0.53519 -0.13663 -0.54746 -0.14045 -0.56019 C -0.14184 -0.56458 -0.14393 -0.57384 -0.14393 -0.57384 C -0.14341 -0.61667 -0.14375 -0.65972 -0.14219 -0.70255 C -0.14202 -0.70741 -0.13872 -0.71644 -0.13872 -0.71644 C -0.13716 -0.7375 -0.13316 -0.75741 -0.13177 -0.77847 C -0.13038 -0.79792 -0.13177 -0.81713 -0.12327 -0.83357 C -0.12275 -0.83588 -0.12153 -0.83796 -0.12153 -0.84051 C -0.12153 -0.84977 -0.11962 -0.86019 -0.12327 -0.86806 C -0.125 -0.87176 -0.12743 -0.86158 -0.13004 -0.85903 C -0.13212 -0.85718 -0.13993 -0.85208 -0.14219 -0.85208 " pathEditMode="relative" ptsTypes="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32917 C -0.04427 -0.34954 -0.04514 -0.35741 -0.02448 -0.37246 C -0.02031 -0.38195 -0.01719 -0.39213 -0.01163 -0.40139 C -0.00781 -0.41852 -0.00416 -0.4294 -0.00225 -0.44792 C -0.00416 -0.48056 -0.00191 -0.52083 -0.02135 -0.55232 C -0.02552 -0.56621 -0.02656 -0.58148 -0.0375 -0.59375 C -0.04201 -0.60602 -0.0467 -0.61921 -0.05972 -0.62963 C -0.0625 -0.63796 -0.06441 -0.64259 -0.07257 -0.64954 C -0.07552 -0.65903 -0.07778 -0.67315 -0.08541 -0.68171 C -0.08889 -0.68542 -0.09791 -0.69259 -0.09791 -0.69236 C -0.10312 -0.71273 -0.10087 -0.72685 -0.12378 -0.74306 C -0.12725 -0.75301 -0.13316 -0.76158 -0.14305 -0.76991 C -0.14687 -0.77685 -0.14982 -0.78496 -0.15555 -0.79121 " pathEditMode="relative" rAng="0" ptsTypes="ffffffffffff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06405"/>
            <a:ext cx="5202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Источники информации:</a:t>
            </a:r>
            <a:endParaRPr lang="ru-RU" sz="3600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89856" y="246112"/>
            <a:ext cx="576064" cy="50405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189889" y="246113"/>
            <a:ext cx="792088" cy="721821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2987824" y="1255767"/>
            <a:ext cx="5612956" cy="4549497"/>
          </a:xfrm>
          <a:prstGeom prst="snip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отрисовок, использованных для создания игры </a:t>
            </a:r>
            <a:r>
              <a:rPr lang="ru-RU" sz="2000" b="1" dirty="0" smtClean="0"/>
              <a:t>–</a:t>
            </a:r>
          </a:p>
          <a:p>
            <a:pPr algn="ctr"/>
            <a:r>
              <a:rPr lang="ru-RU" sz="2000" b="1" dirty="0" smtClean="0"/>
              <a:t>  </a:t>
            </a:r>
            <a:r>
              <a:rPr lang="ru-RU" sz="2000" b="1" dirty="0"/>
              <a:t>Шушкова Галина </a:t>
            </a:r>
            <a:r>
              <a:rPr lang="ru-RU" sz="2000" b="1" dirty="0" smtClean="0"/>
              <a:t>Николаевна</a:t>
            </a:r>
          </a:p>
          <a:p>
            <a:endParaRPr lang="ru-RU" sz="2000" b="1" dirty="0"/>
          </a:p>
          <a:p>
            <a:r>
              <a:rPr lang="ru-RU" sz="2000" b="1" dirty="0"/>
              <a:t>Фон: </a:t>
            </a:r>
            <a:r>
              <a:rPr lang="ru-RU" sz="2000" b="1" dirty="0">
                <a:hlinkClick r:id="rId2"/>
              </a:rPr>
              <a:t>http://</a:t>
            </a:r>
            <a:r>
              <a:rPr lang="ru-RU" sz="2000" b="1" dirty="0" smtClean="0">
                <a:hlinkClick r:id="rId2"/>
              </a:rPr>
              <a:t>img0.liveinternet.ru/images/foto/b/2/apps/1/442/1442302_e5653f430749.jpg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Звук гол </a:t>
            </a:r>
            <a:r>
              <a:rPr lang="en-US" sz="2000" b="1" dirty="0" smtClean="0">
                <a:hlinkClick r:id="rId3"/>
              </a:rPr>
              <a:t>http</a:t>
            </a:r>
            <a:r>
              <a:rPr lang="en-US" sz="2000" b="1" dirty="0">
                <a:hlinkClick r:id="rId3"/>
              </a:rPr>
              <a:t>://muzofon.com/search/%</a:t>
            </a:r>
            <a:r>
              <a:rPr lang="en-US" sz="2000" b="1" dirty="0" smtClean="0">
                <a:hlinkClick r:id="rId3"/>
              </a:rPr>
              <a:t>D0%97%D0%B2%D1%83%D0%BA%20%D0%93%D0%BE%D0%BB</a:t>
            </a:r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9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6093296"/>
            <a:ext cx="792088" cy="576064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980728"/>
            <a:ext cx="5148572" cy="49375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Дорогой друг!</a:t>
            </a:r>
          </a:p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Смешарики</a:t>
            </a:r>
            <a:r>
              <a:rPr lang="ru-RU" sz="3600" b="1" dirty="0" smtClean="0">
                <a:solidFill>
                  <a:schemeClr val="tx1"/>
                </a:solidFill>
              </a:rPr>
              <a:t> предлагают сыграть в футбол.</a:t>
            </a:r>
          </a:p>
          <a:p>
            <a:pPr algn="ctr"/>
            <a:r>
              <a:rPr lang="ru-RU" sz="3600" b="1" dirty="0" smtClean="0"/>
              <a:t>Забейте гол, </a:t>
            </a:r>
          </a:p>
          <a:p>
            <a:pPr algn="ctr"/>
            <a:r>
              <a:rPr lang="ru-RU" sz="3600" b="1" dirty="0" smtClean="0"/>
              <a:t>ударив по мячу </a:t>
            </a:r>
          </a:p>
          <a:p>
            <a:pPr algn="ctr"/>
            <a:r>
              <a:rPr lang="ru-RU" sz="3600" b="1" dirty="0" smtClean="0"/>
              <a:t>с нужной буквой.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36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99992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40152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ю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39551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г_родские</a:t>
            </a:r>
            <a:endParaRPr lang="ru-RU" sz="40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61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1829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32338 C -0.00608 -0.34167 -0.00834 -0.34236 -0.02327 -0.3463 C -0.03351 -0.35533 -0.02379 -0.34583 -0.03525 -0.3625 C -0.04167 -0.37176 -0.05226 -0.38171 -0.05764 -0.39236 C -0.05972 -0.39653 -0.06389 -0.40509 -0.06632 -0.40833 C -0.06788 -0.41019 -0.07014 -0.41111 -0.07153 -0.41296 C -0.08629 -0.43264 -0.0717 -0.41829 -0.08351 -0.42917 C -0.08472 -0.43148 -0.08542 -0.43403 -0.08698 -0.43588 C -0.08959 -0.43889 -0.09341 -0.43935 -0.09566 -0.44283 C -0.09775 -0.44607 -0.09757 -0.4507 -0.09913 -0.4544 C -0.10347 -0.46458 -0.11528 -0.48241 -0.11806 -0.49121 C -0.12153 -0.50232 -0.12379 -0.5132 -0.12847 -0.52338 C -0.13386 -0.53519 -0.13663 -0.54746 -0.14045 -0.56019 C -0.14184 -0.56458 -0.14393 -0.57384 -0.14393 -0.57384 C -0.14341 -0.61667 -0.14375 -0.65972 -0.14219 -0.70255 C -0.14202 -0.70741 -0.13872 -0.71644 -0.13872 -0.71644 C -0.13716 -0.7375 -0.13316 -0.75741 -0.13177 -0.77847 C -0.13038 -0.79792 -0.13177 -0.81713 -0.12327 -0.83357 C -0.12275 -0.83588 -0.12153 -0.83796 -0.12153 -0.84051 C -0.12153 -0.84977 -0.11962 -0.86019 -0.12327 -0.86806 C -0.125 -0.87176 -0.12743 -0.86158 -0.13004 -0.85903 C -0.13212 -0.85718 -0.13993 -0.85208 -0.14219 -0.85208 " pathEditMode="relative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32917 C -0.04427 -0.34954 -0.04514 -0.35741 -0.02448 -0.37246 C -0.02031 -0.38195 -0.01719 -0.39213 -0.01163 -0.40139 C -0.00781 -0.41852 -0.00416 -0.4294 -0.00225 -0.44792 C -0.00416 -0.48056 -0.00191 -0.52083 -0.02135 -0.55232 C -0.02552 -0.56621 -0.02656 -0.58148 -0.0375 -0.59375 C -0.04201 -0.60602 -0.0467 -0.61921 -0.05972 -0.62963 C -0.0625 -0.63796 -0.06441 -0.64259 -0.07257 -0.64954 C -0.07552 -0.65903 -0.07778 -0.67315 -0.08541 -0.68171 C -0.08889 -0.68542 -0.09791 -0.69259 -0.09791 -0.69236 C -0.10312 -0.71273 -0.10087 -0.72685 -0.12378 -0.74306 C -0.12725 -0.75301 -0.13316 -0.76158 -0.14305 -0.76991 C -0.14687 -0.77685 -0.14982 -0.78496 -0.15555 -0.7912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33876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ю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67544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з</a:t>
            </a:r>
            <a:r>
              <a:rPr lang="ru-RU" sz="4000" b="1" dirty="0" err="1" smtClean="0"/>
              <a:t>атв_рдеть</a:t>
            </a:r>
            <a:endParaRPr lang="ru-RU" sz="40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19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30926 C 0.00503 -0.32708 0.00451 -0.32801 0.00156 -0.33241 C 0.00017 -0.34167 0.00139 -0.33218 0.00052 -0.34908 C 1.94444E-6 -0.35833 -0.00139 -0.36898 -0.00139 -0.37963 C -0.00174 -0.3838 -0.00191 -0.39236 -0.00209 -0.39537 C -0.00226 -0.39769 -0.00261 -0.39838 -0.00261 -0.4007 C -0.00417 -0.42014 -0.00243 -0.40579 -0.00382 -0.41667 C -0.00399 -0.41898 -0.00382 -0.42153 -0.00399 -0.42338 C -0.00434 -0.42662 -0.00521 -0.42708 -0.00521 -0.43056 C -0.00538 -0.43403 -0.00504 -0.43866 -0.00504 -0.44236 C -0.00504 -0.45255 -0.0059 -0.4706 -0.00573 -0.47963 C -0.00538 -0.49051 -0.00504 -0.50162 -0.00504 -0.51204 C -0.00521 -0.52361 -0.00469 -0.53611 -0.00434 -0.54884 C -0.00434 -0.55324 -0.00382 -0.5625 -0.00382 -0.56227 C 1.94444E-6 -0.60463 0.00399 -0.64769 0.00816 -0.69005 C 0.00851 -0.69491 0.01007 -0.70371 0.01007 -0.70347 C 0.01232 -0.72454 0.01493 -0.74421 0.01719 -0.76482 C 0.01927 -0.78426 0.02048 -0.80278 0.02378 -0.81945 C 0.0243 -0.82176 0.02465 -0.82384 0.02482 -0.82639 C 0.02569 -0.83565 0.02708 -0.84583 0.02691 -0.85371 C 0.02691 -0.85741 0.02552 -0.84722 0.02482 -0.84514 C 0.02413 -0.84329 0.02187 -0.8382 0.02153 -0.83866 " pathEditMode="relative" rAng="414453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31840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11559" y="632882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Calibri" panose="020F0502020204030204" pitchFamily="34" charset="0"/>
              </a:rPr>
              <a:t>гр</a:t>
            </a:r>
            <a:r>
              <a:rPr lang="ru-RU" sz="4000" b="1" dirty="0" smtClean="0">
                <a:latin typeface="Calibri" panose="020F0502020204030204" pitchFamily="34" charset="0"/>
              </a:rPr>
              <a:t>_</a:t>
            </a:r>
            <a:r>
              <a:rPr lang="vi-VN" sz="4000" b="1" dirty="0" smtClean="0">
                <a:latin typeface="Calibri" panose="020F0502020204030204" pitchFamily="34" charset="0"/>
              </a:rPr>
              <a:t>зну́ля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71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30972 C 0.00017 -0.32662 -0.00208 -0.33079 -0.00799 -0.33958 C -0.00851 -0.35116 -0.00816 -0.33935 -0.00694 -0.35926 C -0.00243 -0.36898 -0.00573 -0.38357 -0.00243 -0.39421 C -0.0033 -0.40185 -0.00139 -0.40972 -0.00156 -0.41366 C -0.00069 -0.41528 -0.00035 -0.41644 -0.00104 -0.41945 C 5.55556E-7 -0.44352 0.00139 -0.425 -0.00017 -0.43889 C 0.00104 -0.44121 0.00208 -0.44352 0.00174 -0.44699 C 0.00104 -0.45046 5.55556E-7 -0.45208 5.55556E-7 -0.45648 C 0.00174 -0.45996 0.0066 -0.46204 0.00677 -0.4669 C 0.00642 -0.47871 0.00816 -0.50046 0.01059 -0.50972 C 0.01371 -0.52107 0.01736 -0.53333 0.02014 -0.54306 C 0.02222 -0.55625 0.0276 -0.56783 0.03003 -0.58195 C 0.03212 -0.58658 0.03628 -0.59537 0.03628 -0.59514 C 0.05417 -0.6338 0.07292 -0.67408 0.09115 -0.7132 C 0.09323 -0.71783 0.09861 -0.725 0.09861 -0.72477 C 0.10937 -0.74329 0.11944 -0.76042 0.12812 -0.77963 C 0.13819 -0.79676 0.14462 -0.81505 0.15642 -0.82755 C 0.16007 -0.82685 0.15816 -0.83125 0.1592 -0.83333 C 0.16615 -0.83982 0.1691 -0.85046 0.17118 -0.85926 C 0.17135 -0.86343 0.16684 -0.85394 0.16458 -0.85324 C 0.16233 -0.85278 0.15538 -0.85139 0.15556 -0.85139 " pathEditMode="relative" rAng="1909227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2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35533 C -0.0191 -0.36019 -0.0132 -0.36736 -0.01268 -0.37199 C -0.01164 -0.38195 -0.01927 -0.38009 -0.02014 -0.38704 C -0.0224 -0.39445 -0.02049 -0.40764 -0.02153 -0.41528 C -0.02709 -0.42685 -0.03108 -0.43658 -0.03056 -0.45857 C -0.0507 -0.49699 -0.06667 -0.54491 -0.0882 -0.58009 C -0.1507 -0.62778 -0.22275 -0.74583 -0.33091 -0.72801 C -0.36875 -0.74607 -0.41077 -0.75116 -0.44341 -0.78056 " pathEditMode="relative" rAng="-3421230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2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59832" y="6454779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05598" y="6432416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67544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прогл_тить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094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33387 C 0.00225 -0.35052 -0.00174 -0.35376 -0.01233 -0.35861 C -0.01771 -0.36855 -0.01233 -0.35861 -0.01893 -0.37595 C -0.01754 -0.38566 -0.02726 -0.39699 -0.02743 -0.4074 C -0.03143 -0.41318 -0.03229 -0.4215 -0.0342 -0.42451 C -0.03368 -0.42636 -0.03386 -0.42751 -0.03577 -0.43006 C -0.04358 -0.44994 -0.03525 -0.43561 -0.04236 -0.4467 C -0.04132 -0.44902 -0.04167 -0.45133 -0.0441 -0.45341 C -0.04566 -0.45688 -0.04723 -0.45827 -0.04931 -0.46196 C -0.04879 -0.46566 -0.0441 -0.46844 -0.04549 -0.47306 C -0.0507 -0.48277 -0.05729 -0.50173 -0.05834 -0.51098 C -0.0592 -0.52162 -0.0592 -0.53341 -0.06077 -0.54289 C -0.06337 -0.55514 -0.06198 -0.56647 -0.06389 -0.57896 C -0.06407 -0.58474 -0.0632 -0.59399 -0.0625 -0.59329 C -0.05782 -0.63237 -0.05243 -0.67399 -0.04688 -0.71329 C -0.04618 -0.71815 -0.04219 -0.72647 -0.04236 -0.72624 C -0.0375 -0.74613 -0.03282 -0.76393 -0.03056 -0.78312 C -0.02552 -0.80116 -0.02552 -0.81942 -0.01702 -0.83422 C -0.0125 -0.83468 -0.0165 -0.83838 -0.0165 -0.83977 C -0.01007 -0.84809 -0.01146 -0.85827 -0.01268 -0.86682 C -0.01407 -0.87052 -0.01511 -0.86035 -0.01667 -0.85896 C -0.01997 -0.85803 -0.02778 -0.8541 -0.02691 -0.85457 " pathEditMode="relative" rAng="615526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269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35676 C 0.00989 -0.36138 0.01788 -0.36947 0.02031 -0.37364 C 0.02395 -0.38543 0.01579 -0.38265 0.01701 -0.39052 C 0.01736 -0.39838 0.02309 -0.41364 0.02482 -0.42127 C 0.02309 -0.43421 0.02239 -0.44531 0.02968 -0.4689 C 0.02118 -0.51144 0.02014 -0.56485 0.00989 -0.60323 C -0.0382 -0.65734 -0.07309 -0.78867 -0.18802 -0.77248 C -0.21997 -0.79352 -0.26077 -0.80023 -0.28438 -0.83352 " pathEditMode="relative" rAng="-24305506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9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о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33876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39551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/>
              <a:t>разд_вить</a:t>
            </a:r>
            <a:endParaRPr lang="ru-RU" sz="40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535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30926 C 0.00503 -0.32708 0.00451 -0.32801 0.00156 -0.33241 C 0.00017 -0.34167 0.00139 -0.33218 0.00052 -0.34908 C 1.94444E-6 -0.35833 -0.00139 -0.36898 -0.00139 -0.37963 C -0.00174 -0.3838 -0.00191 -0.39236 -0.00209 -0.39537 C -0.00226 -0.39769 -0.00261 -0.39838 -0.00261 -0.4007 C -0.00417 -0.42014 -0.00243 -0.40579 -0.00382 -0.41667 C -0.00399 -0.41898 -0.00382 -0.42153 -0.00399 -0.42338 C -0.00434 -0.42662 -0.00521 -0.42708 -0.00521 -0.43056 C -0.00538 -0.43403 -0.00504 -0.43866 -0.00504 -0.44236 C -0.00504 -0.45255 -0.0059 -0.4706 -0.00573 -0.47963 C -0.00538 -0.49051 -0.00504 -0.50162 -0.00504 -0.51204 C -0.00521 -0.52361 -0.00469 -0.53611 -0.00434 -0.54884 C -0.00434 -0.55324 -0.00382 -0.5625 -0.00382 -0.56227 C 1.94444E-6 -0.60463 0.00399 -0.64769 0.00816 -0.69005 C 0.00851 -0.69491 0.01007 -0.70371 0.01007 -0.70347 C 0.01232 -0.72454 0.01493 -0.74421 0.01719 -0.76482 C 0.01927 -0.78426 0.02048 -0.80278 0.02378 -0.81945 C 0.0243 -0.82176 0.02465 -0.82384 0.02482 -0.82639 C 0.02569 -0.83565 0.02708 -0.84583 0.02691 -0.85371 C 0.02691 -0.85741 0.02552 -0.84722 0.02482 -0.84514 C 0.02413 -0.84329 0.02187 -0.8382 0.02153 -0.83866 " pathEditMode="relative" rAng="414453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4572000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</a:t>
              </a:r>
              <a:endPara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4036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131840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ы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83567" y="632882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п</a:t>
            </a:r>
            <a:r>
              <a:rPr lang="ru-RU" sz="4000" b="1" dirty="0" err="1" smtClean="0"/>
              <a:t>ол_тели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33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0787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30972 C 0.00017 -0.32662 -0.00208 -0.33079 -0.00799 -0.33958 C -0.00851 -0.35116 -0.00816 -0.33935 -0.00694 -0.35926 C -0.00243 -0.36898 -0.00573 -0.38357 -0.00243 -0.39421 C -0.0033 -0.40185 -0.00139 -0.40972 -0.00156 -0.41366 C -0.00069 -0.41528 -0.00035 -0.41644 -0.00104 -0.41945 C 5.55556E-7 -0.44352 0.00139 -0.425 -0.00017 -0.43889 C 0.00104 -0.44121 0.00208 -0.44352 0.00174 -0.44699 C 0.00104 -0.45046 5.55556E-7 -0.45208 5.55556E-7 -0.45648 C 0.00174 -0.45996 0.0066 -0.46204 0.00677 -0.4669 C 0.00642 -0.47871 0.00816 -0.50046 0.01059 -0.50972 C 0.01371 -0.52107 0.01736 -0.53333 0.02014 -0.54306 C 0.02222 -0.55625 0.0276 -0.56783 0.03003 -0.58195 C 0.03212 -0.58658 0.03628 -0.59537 0.03628 -0.59514 C 0.05417 -0.6338 0.07292 -0.67408 0.09115 -0.7132 C 0.09323 -0.71783 0.09861 -0.725 0.09861 -0.72477 C 0.10937 -0.74329 0.11944 -0.76042 0.12812 -0.77963 C 0.13819 -0.79676 0.14462 -0.81505 0.15642 -0.82755 C 0.16007 -0.82685 0.15816 -0.83125 0.1592 -0.83333 C 0.16615 -0.83982 0.1691 -0.85046 0.17118 -0.85926 C 0.17135 -0.86343 0.16684 -0.85394 0.16458 -0.85324 C 0.16233 -0.85278 0.15538 -0.85139 0.15556 -0.85139 " pathEditMode="relative" rAng="1909227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2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5 -0.35371 C -0.01163 -0.37384 -0.01562 -0.38195 0.02882 -0.39746 C 0.03264 -0.40671 0.02066 -0.41621 0.0448 -0.4257 C 0.04862 -0.44306 0.04931 -0.45324 0.0573 -0.47292 C 0.04931 -0.5044 0.05261 -0.54583 0.03299 -0.57685 C 0.03334 -0.59028 0.02466 -0.60579 0.00834 -0.61783 C 0.00834 -0.62986 0.00435 -0.64329 -0.02777 -0.6544 C -0.01579 -0.66296 -0.01961 -0.66667 -0.0276 -0.67408 C -0.0276 -0.6831 -0.03611 -0.69699 -0.0401 -0.70556 C -0.04409 -0.70903 -0.0559 -0.71667 -0.07204 -0.7169 C -0.08038 -0.73704 -0.07187 -0.75093 -0.09236 -0.76713 C -0.09236 -0.77732 -0.11215 -0.78565 -0.10833 -0.79398 C -0.11163 -0.8007 -0.12031 -0.80833 -0.12413 -0.81505 " pathEditMode="relative" rAng="0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408 C -0.01527 -0.35046 -0.01909 -0.3588 -0.00364 -0.38843 C -0.00243 -0.40208 -0.00312 -0.41597 -0.00069 -0.43056 C -0.00312 -0.45301 -0.00364 -0.46806 -0.00816 -0.49144 C -0.02222 -0.5294 -0.03455 -0.57917 -0.06614 -0.60602 C -0.07569 -0.62037 -0.08246 -0.63796 -0.09843 -0.64607 C -0.10711 -0.65903 -0.11666 -0.67199 -0.1342 -0.67708 C -0.1401 -0.68542 -0.1434 -0.69051 -0.15416 -0.69398 C -0.16076 -0.70394 -0.16823 -0.71991 -0.17899 -0.72546 C -0.18402 -0.72801 -0.196 -0.73148 -0.196 -0.73125 C -0.2092 -0.75278 -0.21215 -0.77107 -0.2408 -0.77778 C -0.24826 -0.7875 -0.25781 -0.79445 -0.27083 -0.79908 C -0.27691 -0.80509 -0.28281 -0.81366 -0.2908 -0.81759 " pathEditMode="relative" rAng="-1332979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-25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0.35533 C -0.0191 -0.36019 -0.0132 -0.36736 -0.01268 -0.37199 C -0.01164 -0.38195 -0.01927 -0.38009 -0.02014 -0.38704 C -0.0224 -0.39445 -0.02049 -0.40764 -0.02153 -0.41528 C -0.02709 -0.42685 -0.03108 -0.43658 -0.03056 -0.45857 C -0.0507 -0.49699 -0.06667 -0.54491 -0.0882 -0.58009 C -0.1507 -0.62778 -0.22275 -0.74583 -0.33091 -0.72801 C -0.36875 -0.74607 -0.41077 -0.75116 -0.44341 -0.78056 " pathEditMode="relative" rAng="-3421230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-2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131841" y="6432417"/>
            <a:ext cx="1694308" cy="1533087"/>
            <a:chOff x="3131841" y="6432417"/>
            <a:chExt cx="1694308" cy="1533087"/>
          </a:xfrm>
        </p:grpSpPr>
        <p:pic>
          <p:nvPicPr>
            <p:cNvPr id="102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1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3779912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707904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99992" y="6432417"/>
            <a:ext cx="1694308" cy="1533087"/>
            <a:chOff x="4499992" y="6432417"/>
            <a:chExt cx="1694308" cy="1533087"/>
          </a:xfrm>
        </p:grpSpPr>
        <p:pic>
          <p:nvPicPr>
            <p:cNvPr id="5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5184184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121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940152" y="6432417"/>
            <a:ext cx="1694308" cy="1533087"/>
            <a:chOff x="5940152" y="6432417"/>
            <a:chExt cx="1694308" cy="1533087"/>
          </a:xfrm>
        </p:grpSpPr>
        <p:pic>
          <p:nvPicPr>
            <p:cNvPr id="6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6628928" y="6957472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38976" y="6621159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42188" y="6432417"/>
            <a:ext cx="1694308" cy="1533087"/>
            <a:chOff x="7342188" y="6432417"/>
            <a:chExt cx="1694308" cy="1533087"/>
          </a:xfrm>
        </p:grpSpPr>
        <p:pic>
          <p:nvPicPr>
            <p:cNvPr id="7" name="Picture 2" descr="D:\отрисовки\отрисовки 2\мульты\смешарики\от гапуси\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6432417"/>
              <a:ext cx="1694308" cy="1533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8028384" y="6925959"/>
              <a:ext cx="720080" cy="720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956376" y="6597352"/>
              <a:ext cx="899984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7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ю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11559" y="548680"/>
            <a:ext cx="273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п</a:t>
            </a:r>
            <a:r>
              <a:rPr lang="ru-RU" sz="4000" b="1" dirty="0" err="1" smtClean="0"/>
              <a:t>огл_дел</a:t>
            </a:r>
            <a:endParaRPr lang="ru-RU" sz="4000" b="1" dirty="0"/>
          </a:p>
        </p:txBody>
      </p:sp>
      <p:sp>
        <p:nvSpPr>
          <p:cNvPr id="19" name="Скругленный прямоугольник 18">
            <a:hlinkClick r:id="" action="ppaction://hlinkshowjump?jump=nextslide"/>
          </p:cNvPr>
          <p:cNvSpPr/>
          <p:nvPr/>
        </p:nvSpPr>
        <p:spPr>
          <a:xfrm>
            <a:off x="4499992" y="5194857"/>
            <a:ext cx="2595837" cy="538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ПРОДОЛЖИТЬ</a:t>
            </a:r>
          </a:p>
        </p:txBody>
      </p:sp>
      <p:sp>
        <p:nvSpPr>
          <p:cNvPr id="22" name="Скругленный прямоугольник 21">
            <a:hlinkClick r:id="" action="ppaction://hlinkshowjump?jump=endshow"/>
          </p:cNvPr>
          <p:cNvSpPr/>
          <p:nvPr/>
        </p:nvSpPr>
        <p:spPr>
          <a:xfrm>
            <a:off x="4499992" y="5894255"/>
            <a:ext cx="2595837" cy="538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ЗАВЕРШИТЬ </a:t>
            </a:r>
            <a:r>
              <a:rPr lang="ru-RU" sz="2400" b="1" dirty="0" smtClean="0"/>
              <a:t>ИГРУ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9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0191 -0.5287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191 -0.52871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4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00191 -0.51829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59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00174 -0.51829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3445 C 0.0033 -0.36138 0.00278 -0.36184 -0.00278 -0.36393 C -0.00781 -0.37132 -0.00278 -0.36393 -0.01025 -0.3778 C -0.01372 -0.38612 -0.01893 -0.39468 -0.02292 -0.40416 C -0.02483 -0.40809 -0.02726 -0.41549 -0.02882 -0.41826 C -0.02952 -0.42011 -0.03073 -0.42057 -0.03125 -0.42219 C -0.03993 -0.43976 -0.03229 -0.42751 -0.03854 -0.43653 C -0.03924 -0.43838 -0.03993 -0.44069 -0.0408 -0.44231 C -0.04271 -0.44508 -0.04375 -0.44485 -0.04479 -0.44832 C -0.04636 -0.45109 -0.0474 -0.45572 -0.04844 -0.45895 C -0.05174 -0.4682 -0.0592 -0.48369 -0.06181 -0.49202 C -0.06545 -0.50242 -0.06806 -0.5126 -0.07188 -0.52184 C -0.07587 -0.53248 -0.079 -0.54427 -0.08351 -0.55583 C -0.08438 -0.56023 -0.08646 -0.56878 -0.08681 -0.56855 C -0.09531 -0.61017 -0.104 -0.65132 -0.1125 -0.69271 C -0.11337 -0.69757 -0.11406 -0.70635 -0.11406 -0.70635 C -0.11823 -0.72693 -0.12066 -0.74682 -0.12448 -0.76693 C -0.12847 -0.78566 -0.13247 -0.80439 -0.13316 -0.8208 C -0.13334 -0.82335 -0.13316 -0.82543 -0.1342 -0.82797 C -0.13577 -0.83676 -0.13716 -0.84693 -0.13976 -0.8541 C -0.14167 -0.85757 -0.14045 -0.84739 -0.14011 -0.84462 C -0.1408 -0.84277 -0.14184 -0.83699 -0.14288 -0.8363 " pathEditMode="relative" rAng="-940528" ptsTypes="fffffffffffffffffffff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255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ol(muzofon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-0.31898 C -0.0184 -0.33796 -0.01788 -0.3456 -0.00469 -0.35671 C -0.00104 -0.36551 0.00226 -0.37431 0.0066 -0.38241 C 0.01128 -0.39838 0.01493 -0.4081 0.01875 -0.42546 C 0.02292 -0.45695 0.03038 -0.49514 0.02517 -0.52824 C 0.025 -0.5419 0.02691 -0.55671 0.02309 -0.57014 C 0.02257 -0.58264 0.0224 -0.59583 0.01701 -0.60764 C 0.01701 -0.61597 0.01649 -0.62083 0.01354 -0.62871 C 0.01319 -0.6382 0.01424 -0.65208 0.01181 -0.66134 C 0.01024 -0.66528 0.0066 -0.67384 0.0066 -0.67361 C 0.00712 -0.69375 0.01042 -0.70695 0.00121 -0.72593 C 0.00069 -0.73588 -0.00104 -0.74491 -0.00504 -0.75463 C -0.0059 -0.76181 -0.00625 -0.76991 -0.00833 -0.77685 " pathEditMode="relative" rAng="741503" ptsTypes="ff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32917 C -0.04427 -0.34954 -0.04514 -0.35741 -0.02448 -0.37246 C -0.02031 -0.38195 -0.01719 -0.39213 -0.01163 -0.40139 C -0.00781 -0.41852 -0.00416 -0.4294 -0.00225 -0.44792 C -0.00416 -0.48056 -0.00191 -0.52083 -0.02135 -0.55232 C -0.02552 -0.56621 -0.02656 -0.58148 -0.0375 -0.59375 C -0.04201 -0.60602 -0.0467 -0.61921 -0.05972 -0.62963 C -0.0625 -0.63796 -0.06441 -0.64259 -0.07257 -0.64954 C -0.07552 -0.65903 -0.07778 -0.67315 -0.08541 -0.68171 C -0.08889 -0.68542 -0.09791 -0.69259 -0.09791 -0.69236 C -0.10312 -0.71273 -0.10087 -0.72685 -0.12378 -0.74306 C -0.12725 -0.75301 -0.13316 -0.76158 -0.14305 -0.76991 C -0.14687 -0.77685 -0.14982 -0.78496 -0.15555 -0.7912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29537 C 0.00642 -0.29838 0.01232 -0.30023 0.01145 -0.30533 C 0.0118 -0.31366 0.00468 -0.31551 0.00329 -0.32222 C 0.00017 -0.32986 0.00104 -0.33982 -0.00035 -0.34676 C -0.00695 -0.35996 -0.01129 -0.36991 -0.01268 -0.38889 C -0.03577 -0.43195 -0.05521 -0.48148 -0.07952 -0.52269 C -0.14566 -0.59607 -0.22691 -0.73426 -0.33299 -0.77408 C -0.37188 -0.80903 -0.41459 -0.83519 -0.44914 -0.87685 " pathEditMode="relative" rAng="-2908257" ptsTypes="fffffff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-32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169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Calligraph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44</cp:revision>
  <dcterms:created xsi:type="dcterms:W3CDTF">2016-04-17T08:13:51Z</dcterms:created>
  <dcterms:modified xsi:type="dcterms:W3CDTF">2017-02-19T15:08:08Z</dcterms:modified>
</cp:coreProperties>
</file>